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9A76-139C-2D11-E907-AA2E5908C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8C3B3-B3C9-A21B-A33D-BEA789034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02231-D2E0-4C5B-654A-61F29902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EFC97-431B-9790-712A-186249D4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FB96-F469-BEE5-2F47-9DF121A2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75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47C2-B5FA-2C29-7770-2A61E252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47247-E8FA-79E1-7DBC-AEDE0077A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2526-A644-18C6-DED2-83CA3AD0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92631-4C0F-C6D7-ECD8-E6052895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77385-BE12-BE3C-BB74-DD4E6634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0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8A2DDC-CEA9-A298-D9B9-62B56D7C5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B6DAC-67C7-87C2-F8EC-3A6F56B11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DE06-B8A9-9A4B-3095-72A8B607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8FC34-282C-6920-651D-15F9AA96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97553-0E81-AD7B-AB67-418FD318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22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2E93-7AF1-CC61-DA71-1F2EA1DD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EBC8-E48C-6016-D44C-97345F74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09117-957E-A75B-AB43-B4B44E79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66D20-4CFA-728E-9642-346A8285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18B1-048A-7E66-6A79-220C57A5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8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EE22-FD64-73C4-EED5-3FA91152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71B3E-5A15-2DBE-9C97-290C83F7E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2FA8-E6C0-5810-7820-7EB38681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009D2-5604-7332-6E67-7A922BC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6647A-08A7-3D85-227E-4144A2E3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5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281D-B143-5F35-59C0-B1297285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590F-F121-DA6C-0DA9-A7633AF0C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6A0D-02B8-CB7A-481B-3E64D680C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EE7E0-E1C1-38E9-3087-B7B8A39E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9618E-FFFC-5F1C-0B35-AA911FD0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2BB75-6882-2640-34A4-5694F228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9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B4D4-2BFF-B307-5B81-C9A4669A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5A5D-D7B2-D958-819C-C73543CE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76671-BAC7-A93D-A70C-391183B77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27478-67EA-7850-45D7-5431F0FE0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4D0B2-3BB6-FCD4-515C-DF869E31D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9D532-6EB1-0393-1A61-D30CFB35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BFC3F-5816-1A2A-0640-6543DE9B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AE34-EBCA-4F7C-3791-0AFD3895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41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0029-3505-E271-A867-6046528F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45CF2-E718-E37F-0531-D39A1A0F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F1E3C-1118-3467-CF0D-966D50A3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89E38-14A6-7615-F5B7-EF7A823A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91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DBA82-01EC-CB0D-33D0-BBD17FD8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0AEDC-B316-40CC-C487-E4CDCF43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7D946-6725-1FC3-4B93-7D198A84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3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6F80-CD09-B1E6-9960-90760828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1F57-FDEA-059C-290E-1D0CBA46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0F675-0DFC-A557-D4C8-649C0CA80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BFA8B-3727-A37E-D7D2-7D047001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86EA7-47A2-FEF0-8FE4-361D0765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0F109-BE8A-9A3D-8E3F-BB04806B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98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0D26-632D-712E-5AE7-A3D3AF7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A729B-3034-F5C5-6367-D80ED15B6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7C055-DA3A-51E7-7AA0-96B25C3B1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D08C6-42BF-033A-0B86-46FD71F9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5784E-7E7C-762B-AA3A-310EC5D4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AD64A-AD03-6AEF-8758-2CB12667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71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757E4-6490-FD03-7ADD-C94A94F7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E5411-57AE-4895-F48E-FCDD8F7EA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40D2A-3CC0-48A4-85A2-0207122EF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DB89AC-26AD-45C9-852E-E2EAA450BCAA}" type="datetimeFigureOut">
              <a:rPr lang="en-CA" smtClean="0"/>
              <a:t>2026-03-27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F5654-0D6B-95C1-CE10-F5BA0DA4E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573CD-0BF7-9D66-3CD1-BB857C86A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D06660-B4D8-41AB-9334-A3BC7F7CC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3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267F-10CE-2DFA-9119-9B532F407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CF54C-4184-FDAA-5061-9A172A27E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798B0-6A9F-267E-3D36-53673104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1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B4570B-0642-4400-2C31-11339241F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2" b="10424"/>
          <a:stretch>
            <a:fillRect/>
          </a:stretch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7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AFD8-4F9C-90DE-FC8B-84D53EFD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FD536-BF92-050C-4241-F06454966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32CB-3A9A-6706-7DD4-A324D193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62BAF4-5BA4-2F2E-6E45-8CD702C85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0" y="-1"/>
            <a:ext cx="12284269" cy="69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Meiryo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Travis Hutchinson</dc:creator>
  <cp:lastModifiedBy>Travis Hutchinson</cp:lastModifiedBy>
  <cp:revision>1</cp:revision>
  <dcterms:created xsi:type="dcterms:W3CDTF">2026-03-28T00:12:36Z</dcterms:created>
  <dcterms:modified xsi:type="dcterms:W3CDTF">2026-03-28T00:19:41Z</dcterms:modified>
</cp:coreProperties>
</file>